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EFECE3"/>
    <a:srgbClr val="F3F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1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D410-1E40-4977-B8FA-E781647BE834}" type="datetimeFigureOut">
              <a:rPr kumimoji="1" lang="ja-JP" altLang="en-US" smtClean="0"/>
              <a:t>2016/10/7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291D-1B22-4887-B4E9-D7182D874D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153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D410-1E40-4977-B8FA-E781647BE834}" type="datetimeFigureOut">
              <a:rPr kumimoji="1" lang="ja-JP" altLang="en-US" smtClean="0"/>
              <a:t>2016/10/7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291D-1B22-4887-B4E9-D7182D874D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97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D410-1E40-4977-B8FA-E781647BE834}" type="datetimeFigureOut">
              <a:rPr kumimoji="1" lang="ja-JP" altLang="en-US" smtClean="0"/>
              <a:t>2016/10/7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291D-1B22-4887-B4E9-D7182D874D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403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D410-1E40-4977-B8FA-E781647BE834}" type="datetimeFigureOut">
              <a:rPr kumimoji="1" lang="ja-JP" altLang="en-US" smtClean="0"/>
              <a:t>2016/10/7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291D-1B22-4887-B4E9-D7182D874D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761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D410-1E40-4977-B8FA-E781647BE834}" type="datetimeFigureOut">
              <a:rPr kumimoji="1" lang="ja-JP" altLang="en-US" smtClean="0"/>
              <a:t>2016/10/7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291D-1B22-4887-B4E9-D7182D874D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189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D410-1E40-4977-B8FA-E781647BE834}" type="datetimeFigureOut">
              <a:rPr kumimoji="1" lang="ja-JP" altLang="en-US" smtClean="0"/>
              <a:t>2016/10/7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291D-1B22-4887-B4E9-D7182D874D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242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D410-1E40-4977-B8FA-E781647BE834}" type="datetimeFigureOut">
              <a:rPr kumimoji="1" lang="ja-JP" altLang="en-US" smtClean="0"/>
              <a:t>2016/10/7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291D-1B22-4887-B4E9-D7182D874D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514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D410-1E40-4977-B8FA-E781647BE834}" type="datetimeFigureOut">
              <a:rPr kumimoji="1" lang="ja-JP" altLang="en-US" smtClean="0"/>
              <a:t>2016/10/7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291D-1B22-4887-B4E9-D7182D874D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297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D410-1E40-4977-B8FA-E781647BE834}" type="datetimeFigureOut">
              <a:rPr kumimoji="1" lang="ja-JP" altLang="en-US" smtClean="0"/>
              <a:t>2016/10/7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291D-1B22-4887-B4E9-D7182D874D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8930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D410-1E40-4977-B8FA-E781647BE834}" type="datetimeFigureOut">
              <a:rPr kumimoji="1" lang="ja-JP" altLang="en-US" smtClean="0"/>
              <a:t>2016/10/7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291D-1B22-4887-B4E9-D7182D874D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3751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D410-1E40-4977-B8FA-E781647BE834}" type="datetimeFigureOut">
              <a:rPr kumimoji="1" lang="ja-JP" altLang="en-US" smtClean="0"/>
              <a:t>2016/10/7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291D-1B22-4887-B4E9-D7182D874D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169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D410-1E40-4977-B8FA-E781647BE834}" type="datetimeFigureOut">
              <a:rPr kumimoji="1" lang="ja-JP" altLang="en-US" smtClean="0"/>
              <a:t>2016/10/7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3291D-1B22-4887-B4E9-D7182D874D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290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481263" y="2557284"/>
            <a:ext cx="4090736" cy="1754326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会社概要</a:t>
            </a:r>
            <a:endParaRPr lang="en-US" altLang="ja-JP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306805"/>
            <a:ext cx="9144000" cy="59373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771" y="41900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企業・団体名</a:t>
            </a:r>
            <a:endParaRPr kumimoji="1" lang="ja-JP" altLang="en-US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0463" y="2180658"/>
            <a:ext cx="1960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■</a:t>
            </a:r>
            <a:r>
              <a:rPr kumimoji="1" lang="en-US" altLang="ja-JP" dirty="0" smtClean="0"/>
              <a:t>Company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Profile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0463" y="1090681"/>
            <a:ext cx="2356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■</a:t>
            </a:r>
            <a:r>
              <a:rPr lang="en-US" altLang="ja-JP" dirty="0" smtClean="0"/>
              <a:t>Category</a:t>
            </a:r>
            <a:r>
              <a:rPr lang="ja-JP" altLang="en-US" dirty="0" smtClean="0"/>
              <a:t> </a:t>
            </a:r>
            <a:r>
              <a:rPr lang="en-US" altLang="ja-JP" dirty="0" smtClean="0"/>
              <a:t>of</a:t>
            </a:r>
            <a:r>
              <a:rPr lang="ja-JP" altLang="en-US" dirty="0" smtClean="0"/>
              <a:t> </a:t>
            </a:r>
            <a:r>
              <a:rPr lang="en-US" altLang="ja-JP" dirty="0" smtClean="0"/>
              <a:t>Business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01574" y="1460013"/>
            <a:ext cx="4090736" cy="338554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業種</a:t>
            </a:r>
            <a:endParaRPr kumimoji="1" lang="ja-JP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818610" y="1090681"/>
            <a:ext cx="13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■</a:t>
            </a:r>
            <a:r>
              <a:rPr kumimoji="1" lang="en-US" altLang="ja-JP" dirty="0" smtClean="0"/>
              <a:t>Properties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818610" y="5013123"/>
            <a:ext cx="2095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■</a:t>
            </a:r>
            <a:r>
              <a:rPr kumimoji="1" lang="en-US" altLang="ja-JP" dirty="0" smtClean="0"/>
              <a:t>Usable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Categories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006937" y="5382455"/>
            <a:ext cx="3796905" cy="1200329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利用カテゴリに制限があれば、お書き下さい。</a:t>
            </a:r>
            <a:endParaRPr kumimoji="1" lang="en-US" altLang="ja-JP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876641"/>
              </p:ext>
            </p:extLst>
          </p:nvPr>
        </p:nvGraphicFramePr>
        <p:xfrm>
          <a:off x="4903421" y="1435870"/>
          <a:ext cx="4215430" cy="255402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820652"/>
                <a:gridCol w="785091"/>
                <a:gridCol w="947213"/>
                <a:gridCol w="662474"/>
              </a:tblGrid>
              <a:tr h="4619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Video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/>
                </a:tc>
              </a:tr>
              <a:tr h="38255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MD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</a:tr>
              <a:tr h="4572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Video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</a:tr>
              <a:tr h="42920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MD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</a:tr>
              <a:tr h="4476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Video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</a:tr>
              <a:tr h="375433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MD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9" name="テキスト ボックス 18"/>
          <p:cNvSpPr txBox="1"/>
          <p:nvPr/>
        </p:nvSpPr>
        <p:spPr>
          <a:xfrm>
            <a:off x="251771" y="4531117"/>
            <a:ext cx="2542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■</a:t>
            </a:r>
            <a:r>
              <a:rPr kumimoji="1" lang="en-US" altLang="ja-JP" dirty="0" smtClean="0"/>
              <a:t>Business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talk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to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expect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4404" y="4920790"/>
            <a:ext cx="4090736" cy="138499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～期待する商談内容を自由にお書き下さい</a:t>
            </a:r>
            <a:r>
              <a:rPr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endParaRPr lang="en-US" altLang="ja-JP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002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50</Words>
  <Application>Microsoft Office PowerPoint</Application>
  <PresentationFormat>画面に合わせる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西野 祐人</dc:creator>
  <cp:lastModifiedBy>西野 祐人</cp:lastModifiedBy>
  <cp:revision>19</cp:revision>
  <dcterms:created xsi:type="dcterms:W3CDTF">2016-09-30T06:40:29Z</dcterms:created>
  <dcterms:modified xsi:type="dcterms:W3CDTF">2016-10-07T04:37:14Z</dcterms:modified>
</cp:coreProperties>
</file>